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Mettez en ordre: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8356" y="1956373"/>
            <a:ext cx="8458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1.  quinze, quatorze, seize, treize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9282" y="2819400"/>
            <a:ext cx="861508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2.  vingt, dix-huit, seize, dix-sept, dix-neuf 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8356" y="3657600"/>
            <a:ext cx="8458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3.  douze, onze, dix, treize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227729" y="5284694"/>
            <a:ext cx="67818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</a:t>
            </a:r>
            <a:r>
              <a:rPr lang="fr-FR" sz="2800" dirty="0">
                <a:latin typeface="Kristen ITC" pitchFamily="66" charset="0"/>
              </a:rPr>
              <a:t>. trois, six, neuf, _____, _____, _____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27729" y="6096000"/>
            <a:ext cx="67818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5. </a:t>
            </a:r>
            <a:r>
              <a:rPr lang="fr-FR" sz="2800" dirty="0">
                <a:latin typeface="Kristen ITC" pitchFamily="66" charset="0"/>
              </a:rPr>
              <a:t>deux, quatre, huit, </a:t>
            </a:r>
            <a:r>
              <a:rPr lang="fr-FR" sz="2800" dirty="0" smtClean="0">
                <a:latin typeface="Kristen ITC" pitchFamily="66" charset="0"/>
              </a:rPr>
              <a:t>_____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565578" y="4477434"/>
            <a:ext cx="6278105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Finissez: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3 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60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</cp:revision>
  <dcterms:created xsi:type="dcterms:W3CDTF">2011-09-14T23:22:57Z</dcterms:created>
  <dcterms:modified xsi:type="dcterms:W3CDTF">2011-10-03T11:14:26Z</dcterms:modified>
</cp:coreProperties>
</file>